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9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03/09/2014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03/09/2014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03/09/2014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03/09/2014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03/09/2014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03/09/2014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03/09/2014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03/09/2014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03/09/2014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03/09/2014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807D-DE17-4674-B931-00DFB3501BDE}" type="datetimeFigureOut">
              <a:rPr lang="es-CO" smtClean="0"/>
              <a:pPr/>
              <a:t>03/09/2014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2807D-DE17-4674-B931-00DFB3501BDE}" type="datetimeFigureOut">
              <a:rPr lang="es-CO" smtClean="0"/>
              <a:pPr/>
              <a:t>03/09/2014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24647-85EC-45EE-9699-EF1E23F8948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dirty="0" smtClean="0"/>
              <a:t>CONTENIDOS PRIMER PERIODO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/>
              <a:t>Grandes empresas y empresarios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Empresas Internacionales y empresas Nacionales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Aplicaciones necesarias para empresas recién creadas.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La empresa y sus funciones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dirty="0" smtClean="0"/>
              <a:t>LOGROS PRIMER PERIODO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Conoce </a:t>
            </a:r>
            <a:r>
              <a:rPr lang="es-CO" smtClean="0"/>
              <a:t>la historia </a:t>
            </a:r>
            <a:r>
              <a:rPr lang="es-CO" dirty="0" smtClean="0"/>
              <a:t>de algunas empresas y emprendimientos nacionales e  internacionales.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Conoce explica para que sirven algunas aplicaciones necesarias para empresas recién creadas.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Conoce los procesos productivos dentro de una organización empresarial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Lleva a cabo mapas mentales sobre la empresa y sus funciones</a:t>
            </a:r>
          </a:p>
          <a:p>
            <a:pPr marL="514350" indent="-514350">
              <a:buNone/>
            </a:pPr>
            <a:endParaRPr lang="es-CO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dirty="0" smtClean="0"/>
              <a:t>CONTENIDOS SEGUNDOPERIODO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/>
              <a:t>La otra alternativa: La creación de tu empresa.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La idea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El Plan de Negocio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El Mercado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dirty="0" smtClean="0"/>
              <a:t>LOGROS SEGUNDOPERIODO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Conoce las ventajas e inconvenientes a la hora de establecer su propia empresa.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Menciona las herramientas que nos ayudan a ser creativos.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Reconoce el esquema para llevar a cabo un plan de negocio.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Desarrolla estudios de mercado en el establecimiento de planes de negocio.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 smtClean="0"/>
              <a:t>CONTENIDOS TERCER PERIODO</a:t>
            </a:r>
            <a:endParaRPr lang="es-CO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s-CO" dirty="0" smtClean="0"/>
              <a:t>El Plan de Marketing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Descripción Técnica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El Plan de Compras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Organización de los Recursos Humanos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Estudio Económico Financiero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9556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dirty="0" smtClean="0"/>
              <a:t>LOGROS TERCER PERIODO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/>
              <a:t>Desarrolla estudios de mercado en el establecimiento de planes de negocio.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Describe un plan de Marketing para su plan de Negocio.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Conoce y describe aspectos propios de la actividad empresarial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Dispone un plan de compras que recoge la relación de materias primas, materiales y equipos, necesarios para producir y comercializar el producto o servicio.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Conoce las necesidades del personal que va tener la empresa, incluyendo una descripción detallada de los puestos con los perfiles requeridos, los derechos y obligaciones, y los alcances de sus responsabilidades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Realiza un estudio económico financiero para garantizar la viabilidad de la idea de negocio propuesta.</a:t>
            </a:r>
          </a:p>
          <a:p>
            <a:pPr marL="514350" indent="-514350">
              <a:buFont typeface="+mj-lt"/>
              <a:buAutoNum type="arabicPeriod"/>
            </a:pP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1611358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 smtClean="0"/>
              <a:t>CONTENIDOS CUARTO PERIODO</a:t>
            </a:r>
            <a:endParaRPr lang="es-CO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s-CO" dirty="0" smtClean="0"/>
              <a:t>Elección de la Forma Jurídica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Los trámites de creación y constitución de una empresa.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Programas de ayuda para la creación de empresas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err="1" smtClean="0"/>
              <a:t>Networking</a:t>
            </a:r>
            <a:r>
              <a:rPr lang="es-CO" dirty="0"/>
              <a:t> </a:t>
            </a:r>
            <a:r>
              <a:rPr lang="es-CO" dirty="0" smtClean="0"/>
              <a:t>del emprendedor</a:t>
            </a:r>
            <a:endParaRPr lang="es-CO" dirty="0"/>
          </a:p>
          <a:p>
            <a:pPr marL="914400" lvl="1" indent="-514350">
              <a:buFont typeface="+mj-lt"/>
              <a:buAutoNum type="arabicPeriod"/>
            </a:pPr>
            <a:r>
              <a:rPr lang="es-CO" dirty="0" smtClean="0"/>
              <a:t>¿Qué es </a:t>
            </a:r>
            <a:r>
              <a:rPr lang="es-CO" dirty="0" err="1" smtClean="0"/>
              <a:t>Networking</a:t>
            </a:r>
            <a:r>
              <a:rPr lang="es-CO" dirty="0" smtClean="0"/>
              <a:t>?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O" dirty="0" smtClean="0"/>
              <a:t>¿Por qué es necesario tener y utilizar bien una red de contactos?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CO" dirty="0" smtClean="0"/>
              <a:t>¿Cómo desarrollar mi red de contactos?</a:t>
            </a:r>
          </a:p>
          <a:p>
            <a:pPr marL="400050" lvl="1" indent="0">
              <a:buNone/>
            </a:pPr>
            <a:endParaRPr lang="es-CO" dirty="0" smtClean="0"/>
          </a:p>
          <a:p>
            <a:pPr marL="914400" lvl="1" indent="-514350">
              <a:buFont typeface="+mj-lt"/>
              <a:buAutoNum type="arabicPeriod"/>
            </a:pP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101261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O" dirty="0" smtClean="0"/>
              <a:t>LOGROS CUARTO PERIODO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dirty="0" smtClean="0"/>
              <a:t>Describe adecuadamente en su plan de negocios la forma jurídica escogida para su plan de negocios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Conoce y explica los tramites de creación de empresas en el territorio colombiano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Identifica las instituciones y programas orientados a la ayuda de creación de empresas.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Dispone de las herramientas del </a:t>
            </a:r>
            <a:r>
              <a:rPr lang="es-CO" dirty="0" err="1" smtClean="0"/>
              <a:t>Networking</a:t>
            </a:r>
            <a:r>
              <a:rPr lang="es-CO" dirty="0" smtClean="0"/>
              <a:t> para describir y desarrollar los contactos en su plan de negocios.</a:t>
            </a:r>
          </a:p>
          <a:p>
            <a:pPr marL="514350" indent="-514350">
              <a:buFont typeface="+mj-lt"/>
              <a:buAutoNum type="arabicPeriod"/>
            </a:pPr>
            <a:endParaRPr lang="es-CO" dirty="0" smtClean="0"/>
          </a:p>
          <a:p>
            <a:pPr marL="514350" indent="-514350">
              <a:buFont typeface="+mj-lt"/>
              <a:buAutoNum type="arabicPeriod"/>
            </a:pPr>
            <a:endParaRPr lang="es-CO" dirty="0"/>
          </a:p>
          <a:p>
            <a:pPr marL="514350" indent="-514350">
              <a:buFont typeface="+mj-lt"/>
              <a:buAutoNum type="arabicPeriod"/>
            </a:pP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723092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395</Words>
  <Application>Microsoft Office PowerPoint</Application>
  <PresentationFormat>Presentación en pantalla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CONTENIDOS PRIMER PERIODO</vt:lpstr>
      <vt:lpstr>LOGROS PRIMER PERIODO</vt:lpstr>
      <vt:lpstr>CONTENIDOS SEGUNDOPERIODO</vt:lpstr>
      <vt:lpstr>LOGROS SEGUNDOPERIODO</vt:lpstr>
      <vt:lpstr>Presentación de PowerPoint</vt:lpstr>
      <vt:lpstr>LOGROS TERCER PERIODO</vt:lpstr>
      <vt:lpstr>Presentación de PowerPoint</vt:lpstr>
      <vt:lpstr>LOGROS CUARTO PERIODO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CONTENIDOS PRIMER PERIODO</dc:title>
  <dc:creator>Fabian</dc:creator>
  <cp:lastModifiedBy>TABLERO_DIGITAL_JAG</cp:lastModifiedBy>
  <cp:revision>17</cp:revision>
  <dcterms:created xsi:type="dcterms:W3CDTF">2013-01-22T03:37:25Z</dcterms:created>
  <dcterms:modified xsi:type="dcterms:W3CDTF">2014-09-03T13:03:01Z</dcterms:modified>
</cp:coreProperties>
</file>